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B959A-BA0F-5254-FC70-FDAFDF7B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1D3B4-0BA6-F592-BCCD-0C94951FB1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23798-DD12-DAC9-FA5A-2311CB873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F7C5-3039-44CD-B259-EC34049BF7D7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E8677-C1D7-803D-275D-0E4784F35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3CFF1-91C0-6C72-370A-75CEE61C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1C3E-6127-431C-8DAE-3DC0A873E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1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F80B-F947-C087-902E-90A2D301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522EAF-330C-38F8-82DE-574E7DDF7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EDBB1-F8FE-DB04-723B-20F9F2E1C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F7C5-3039-44CD-B259-EC34049BF7D7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9226A-783C-4455-95AF-41FF96EDC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A213A-11EE-18C5-0C1F-B5E572081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1C3E-6127-431C-8DAE-3DC0A873E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0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C7A8E4-62AA-3570-7FFE-F981211C7F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248FDD-03ED-43BA-3C3E-3CFC91393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94BEF-462F-9CF8-D806-149E557FE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F7C5-3039-44CD-B259-EC34049BF7D7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6E93A-0B2E-7064-CE4E-BD5E13EF1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63941-F5DF-6706-F5D8-45A19684C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1C3E-6127-431C-8DAE-3DC0A873E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4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3DDF9-D154-22AA-1068-A47D93196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A7006-DCAB-6255-EA0F-38BA89864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0AEE9-6478-9FD5-C55C-5F93C6EC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F7C5-3039-44CD-B259-EC34049BF7D7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49C1A-979A-F0F4-0E3C-82A0B7AF1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3AAC2-9991-CB81-00F6-927EF30BE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1C3E-6127-431C-8DAE-3DC0A873E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1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879A8-D541-DACF-8EA7-FB945A001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DF0D8B-FF4F-6106-F248-AB6A6FF20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B0023-CE15-C62D-7B7A-112017E9D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F7C5-3039-44CD-B259-EC34049BF7D7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C5134-4682-64BE-FB71-3AAD62081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57B5D-26A7-DA62-C908-AA0DB2B1F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1C3E-6127-431C-8DAE-3DC0A873E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2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E326C-30A0-B5A9-6B93-040F86806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21038-E33A-0686-C033-C6553AD083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D5FB7-1D8F-106B-E762-EB66555D4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5B0CC-83EF-9C94-B774-0BB4D4A90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F7C5-3039-44CD-B259-EC34049BF7D7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5F177-5900-5109-71A9-49D42BF17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6D490-CB39-452A-A943-AA2FA1B6D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1C3E-6127-431C-8DAE-3DC0A873E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7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ABE4B-DA24-810F-CF48-DF4E248DF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035A7-EE33-BC30-4B7C-27739D108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49C5F-CCC2-CABF-7C4A-6E30B307A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E711F6-DCF9-8DC3-12B2-0B4C04DCD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21603B-50A9-19F6-402A-BB0C17810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C6E429-2C29-0B2B-EE68-9E529E751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F7C5-3039-44CD-B259-EC34049BF7D7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A01130-CD30-A861-2015-BB9B2D8AE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4F2105-F9A2-E59E-72CF-D9FE909A4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1C3E-6127-431C-8DAE-3DC0A873E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8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25C8-B254-FDA4-1C2E-B811C929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46F87-4340-38CB-A8BE-826651E9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F7C5-3039-44CD-B259-EC34049BF7D7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2A75D-1FBB-AD37-B448-06BF3ADA8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3BFFAE-CFCE-3D7E-736B-33A6F857F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1C3E-6127-431C-8DAE-3DC0A873E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38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A06A88-7B42-AA0E-9820-7EAA2B6FA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F7C5-3039-44CD-B259-EC34049BF7D7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DCDB51-FA8E-60B2-E738-44BBCBA1E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1CC0E-4050-ADFE-E55C-C8A3CFC9B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1C3E-6127-431C-8DAE-3DC0A873E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4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FA246-ADDC-5620-FE93-E2DCAE504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3F0A1-137B-49BE-F05E-C7CA515D4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2A06D1-26AE-D766-89D2-30417756C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993CB-E30E-154A-27CA-C278EB20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F7C5-3039-44CD-B259-EC34049BF7D7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938A2-4962-DD16-39E6-4F1F7D216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357FA-1561-A931-C1A0-3C32F928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1C3E-6127-431C-8DAE-3DC0A873E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4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72056-BE27-0E8B-9560-F1DE083FD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DDEAF6-529C-2B3A-B20D-5D0B6018C0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909F4-820B-62E4-FFD0-C6B66B675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B81D5-D126-988D-AB1A-5E9ED6ECC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F7C5-3039-44CD-B259-EC34049BF7D7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2B175-8C4F-6FDB-58D6-779F2480A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82064-72EF-AAB2-4C41-9A39FD12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1C3E-6127-431C-8DAE-3DC0A873E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6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6F6D9-D115-C934-C83C-72016D9B3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44D5D8-CC98-420E-53F7-B3F392BC5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59737-7661-88C5-3EA7-F70D694E7A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AF7C5-3039-44CD-B259-EC34049BF7D7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23DC6-393F-95A5-7145-2E594B657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B0307-C087-EFC0-287B-05114F91A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E1C3E-6127-431C-8DAE-3DC0A873E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3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DA587DF6-0274-294D-F2E9-546CBFB5D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327" y="0"/>
            <a:ext cx="123975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981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Nikita Z Boyd</dc:creator>
  <cp:lastModifiedBy>Nikita Z Boyd</cp:lastModifiedBy>
  <cp:revision>1</cp:revision>
  <dcterms:created xsi:type="dcterms:W3CDTF">2023-03-17T19:36:18Z</dcterms:created>
  <dcterms:modified xsi:type="dcterms:W3CDTF">2023-03-17T19:37:56Z</dcterms:modified>
</cp:coreProperties>
</file>